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DA63E9F-D2B8-461E-B7F7-964E149F9282}">
  <a:tblStyle styleId="{2DA63E9F-D2B8-461E-B7F7-964E149F928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0725" y="852487"/>
            <a:ext cx="8210550" cy="515302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4260376" y="1009934"/>
            <a:ext cx="367124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Consumption of Items in your House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2113557" y="1502378"/>
            <a:ext cx="189248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Equation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2113557" y="3974896"/>
            <a:ext cx="189248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Conversion Equation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8158657" y="1502378"/>
            <a:ext cx="1892489" cy="1631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 Load Equation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8158657" y="3974896"/>
            <a:ext cx="1892489" cy="1631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Cost  Equation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0" name="Shape 90"/>
          <p:cNvGraphicFramePr/>
          <p:nvPr/>
        </p:nvGraphicFramePr>
        <p:xfrm>
          <a:off x="4260376" y="178388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{2DA63E9F-D2B8-461E-B7F7-964E149F9282}</a:tableStyleId>
              </a:tblPr>
              <a:tblGrid>
                <a:gridCol w="2118800"/>
                <a:gridCol w="1552450"/>
              </a:tblGrid>
              <a:tr h="270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Item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Power Consumption</a:t>
                      </a: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959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